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31EB5-77C3-4E80-A6DA-56CE1C770A1F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75300-E321-450E-8BC7-8265C4B83F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hyperlink" Target="Obstructive%20Sleep%20apn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7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introdu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048000"/>
            <a:ext cx="5562981" cy="3543300"/>
          </a:xfrm>
          <a:prstGeom prst="roundRect">
            <a:avLst>
              <a:gd name="adj" fmla="val 1020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forms of  Sleep Apnea: Central, Obstructive, and Complex(Mixed).</a:t>
            </a:r>
          </a:p>
          <a:p>
            <a:r>
              <a:rPr lang="en-US" dirty="0" smtClean="0"/>
              <a:t>Today we are going to focus on Obstructive Sleep Apnea.</a:t>
            </a:r>
          </a:p>
          <a:p>
            <a:endParaRPr lang="en-US" dirty="0"/>
          </a:p>
        </p:txBody>
      </p:sp>
      <p:pic>
        <p:nvPicPr>
          <p:cNvPr id="1026" name="Picture 2" descr="C:\Users\Wei\AppData\Local\Microsoft\Windows\Temporary Internet Files\Content.IE5\S0BMMWXC\MC900293506[1].wmf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4724400"/>
            <a:ext cx="1327709" cy="1804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Introduction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</dc:title>
  <dc:creator>Wei</dc:creator>
  <cp:lastModifiedBy>Wei</cp:lastModifiedBy>
  <cp:revision>3</cp:revision>
  <dcterms:created xsi:type="dcterms:W3CDTF">2011-02-11T22:49:02Z</dcterms:created>
  <dcterms:modified xsi:type="dcterms:W3CDTF">2011-02-14T22:57:28Z</dcterms:modified>
</cp:coreProperties>
</file>